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6E61B7-47E8-4A59-BB7E-A651506C6E8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FF5D825-8087-4C28-8FD3-F9EA0C30F1BF}">
      <dgm:prSet/>
      <dgm:spPr/>
      <dgm:t>
        <a:bodyPr/>
        <a:lstStyle/>
        <a:p>
          <a:r>
            <a:rPr lang="nl-NL"/>
            <a:t>Jullie gaan een aanpak maken, ik help</a:t>
          </a:r>
          <a:endParaRPr lang="en-US"/>
        </a:p>
      </dgm:t>
    </dgm:pt>
    <dgm:pt modelId="{C697CDE5-C69E-4A2A-B20E-B9E51CBD9421}" type="parTrans" cxnId="{947C65FB-01D5-436B-834B-0AA70A9D129A}">
      <dgm:prSet/>
      <dgm:spPr/>
      <dgm:t>
        <a:bodyPr/>
        <a:lstStyle/>
        <a:p>
          <a:endParaRPr lang="en-US"/>
        </a:p>
      </dgm:t>
    </dgm:pt>
    <dgm:pt modelId="{AE9C87AF-4669-474B-8573-7D3EB4A2F930}" type="sibTrans" cxnId="{947C65FB-01D5-436B-834B-0AA70A9D129A}">
      <dgm:prSet/>
      <dgm:spPr/>
      <dgm:t>
        <a:bodyPr/>
        <a:lstStyle/>
        <a:p>
          <a:endParaRPr lang="en-US"/>
        </a:p>
      </dgm:t>
    </dgm:pt>
    <dgm:pt modelId="{36EB0A37-F57E-490C-96C9-D9007AD45411}">
      <dgm:prSet/>
      <dgm:spPr/>
      <dgm:t>
        <a:bodyPr/>
        <a:lstStyle/>
        <a:p>
          <a:r>
            <a:rPr lang="nl-NL"/>
            <a:t>We maken 4 mini-evenementenbureaus</a:t>
          </a:r>
          <a:endParaRPr lang="en-US"/>
        </a:p>
      </dgm:t>
    </dgm:pt>
    <dgm:pt modelId="{C305C70D-45D3-474D-9851-5465B25D2AA8}" type="parTrans" cxnId="{1A0D7F4B-20AB-4DB1-A4E5-3971934B8B61}">
      <dgm:prSet/>
      <dgm:spPr/>
      <dgm:t>
        <a:bodyPr/>
        <a:lstStyle/>
        <a:p>
          <a:endParaRPr lang="en-US"/>
        </a:p>
      </dgm:t>
    </dgm:pt>
    <dgm:pt modelId="{87B7D3FD-3AA0-4ABD-B23C-1BA6B5EEDD89}" type="sibTrans" cxnId="{1A0D7F4B-20AB-4DB1-A4E5-3971934B8B61}">
      <dgm:prSet/>
      <dgm:spPr/>
      <dgm:t>
        <a:bodyPr/>
        <a:lstStyle/>
        <a:p>
          <a:endParaRPr lang="en-US"/>
        </a:p>
      </dgm:t>
    </dgm:pt>
    <dgm:pt modelId="{9C6378F8-2EB2-4521-9D1E-D4F55207ABA0}">
      <dgm:prSet/>
      <dgm:spPr/>
      <dgm:t>
        <a:bodyPr/>
        <a:lstStyle/>
        <a:p>
          <a:r>
            <a:rPr lang="nl-NL"/>
            <a:t>Elke groep maakt 3 (dezelfde) opdrachten om tot een voorstel te komen</a:t>
          </a:r>
          <a:endParaRPr lang="en-US"/>
        </a:p>
      </dgm:t>
    </dgm:pt>
    <dgm:pt modelId="{C6E569E8-882A-421E-AFC0-5EF9FE9DF6AE}" type="parTrans" cxnId="{400467AB-8310-423E-BA73-94473A40AF8A}">
      <dgm:prSet/>
      <dgm:spPr/>
      <dgm:t>
        <a:bodyPr/>
        <a:lstStyle/>
        <a:p>
          <a:endParaRPr lang="en-US"/>
        </a:p>
      </dgm:t>
    </dgm:pt>
    <dgm:pt modelId="{E0453E97-6D21-41D1-9D2B-43B111C1ACDB}" type="sibTrans" cxnId="{400467AB-8310-423E-BA73-94473A40AF8A}">
      <dgm:prSet/>
      <dgm:spPr/>
      <dgm:t>
        <a:bodyPr/>
        <a:lstStyle/>
        <a:p>
          <a:endParaRPr lang="en-US"/>
        </a:p>
      </dgm:t>
    </dgm:pt>
    <dgm:pt modelId="{5CFD2AF6-5F2B-48E5-91B1-34850F2D2929}">
      <dgm:prSet/>
      <dgm:spPr/>
      <dgm:t>
        <a:bodyPr/>
        <a:lstStyle/>
        <a:p>
          <a:r>
            <a:rPr lang="nl-NL"/>
            <a:t>Iedere groep doet een voorstel van aanpak</a:t>
          </a:r>
          <a:endParaRPr lang="en-US"/>
        </a:p>
      </dgm:t>
    </dgm:pt>
    <dgm:pt modelId="{B12AB089-CB7B-49B3-89C0-4001945D305C}" type="parTrans" cxnId="{BD37EF00-793F-4839-844D-5E95C48FC9F0}">
      <dgm:prSet/>
      <dgm:spPr/>
      <dgm:t>
        <a:bodyPr/>
        <a:lstStyle/>
        <a:p>
          <a:endParaRPr lang="en-US"/>
        </a:p>
      </dgm:t>
    </dgm:pt>
    <dgm:pt modelId="{EA51A6C5-2D97-4E6E-A822-ED835C4FE72F}" type="sibTrans" cxnId="{BD37EF00-793F-4839-844D-5E95C48FC9F0}">
      <dgm:prSet/>
      <dgm:spPr/>
      <dgm:t>
        <a:bodyPr/>
        <a:lstStyle/>
        <a:p>
          <a:endParaRPr lang="en-US"/>
        </a:p>
      </dgm:t>
    </dgm:pt>
    <dgm:pt modelId="{D50A385C-3945-48CD-8B46-A5BC85FC72FF}" type="pres">
      <dgm:prSet presAssocID="{636E61B7-47E8-4A59-BB7E-A651506C6E86}" presName="root" presStyleCnt="0">
        <dgm:presLayoutVars>
          <dgm:dir/>
          <dgm:resizeHandles val="exact"/>
        </dgm:presLayoutVars>
      </dgm:prSet>
      <dgm:spPr/>
    </dgm:pt>
    <dgm:pt modelId="{49B50786-1069-4E51-8694-F9965DA65954}" type="pres">
      <dgm:prSet presAssocID="{2FF5D825-8087-4C28-8FD3-F9EA0C30F1BF}" presName="compNode" presStyleCnt="0"/>
      <dgm:spPr/>
    </dgm:pt>
    <dgm:pt modelId="{05B2AC9B-6A41-406F-AAEB-0280FE783A91}" type="pres">
      <dgm:prSet presAssocID="{2FF5D825-8087-4C28-8FD3-F9EA0C30F1BF}" presName="bgRect" presStyleLbl="bgShp" presStyleIdx="0" presStyleCnt="4"/>
      <dgm:spPr/>
    </dgm:pt>
    <dgm:pt modelId="{C6527454-EE01-4570-88FC-70B7856303EA}" type="pres">
      <dgm:prSet presAssocID="{2FF5D825-8087-4C28-8FD3-F9EA0C30F1B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ltactiekboekje"/>
        </a:ext>
      </dgm:extLst>
    </dgm:pt>
    <dgm:pt modelId="{9A19C7C8-8B27-42FF-9A37-049C7813985E}" type="pres">
      <dgm:prSet presAssocID="{2FF5D825-8087-4C28-8FD3-F9EA0C30F1BF}" presName="spaceRect" presStyleCnt="0"/>
      <dgm:spPr/>
    </dgm:pt>
    <dgm:pt modelId="{4E222DDA-64FD-4C52-B8C2-1F9346F00261}" type="pres">
      <dgm:prSet presAssocID="{2FF5D825-8087-4C28-8FD3-F9EA0C30F1BF}" presName="parTx" presStyleLbl="revTx" presStyleIdx="0" presStyleCnt="4">
        <dgm:presLayoutVars>
          <dgm:chMax val="0"/>
          <dgm:chPref val="0"/>
        </dgm:presLayoutVars>
      </dgm:prSet>
      <dgm:spPr/>
    </dgm:pt>
    <dgm:pt modelId="{E0DB9CEE-34FD-4D77-B843-7953AC9C9C03}" type="pres">
      <dgm:prSet presAssocID="{AE9C87AF-4669-474B-8573-7D3EB4A2F930}" presName="sibTrans" presStyleCnt="0"/>
      <dgm:spPr/>
    </dgm:pt>
    <dgm:pt modelId="{A70D1D7D-71B4-4D8A-B59D-D20A994A7C35}" type="pres">
      <dgm:prSet presAssocID="{36EB0A37-F57E-490C-96C9-D9007AD45411}" presName="compNode" presStyleCnt="0"/>
      <dgm:spPr/>
    </dgm:pt>
    <dgm:pt modelId="{8D677DBF-E655-4E06-A9C2-BD4266EC0495}" type="pres">
      <dgm:prSet presAssocID="{36EB0A37-F57E-490C-96C9-D9007AD45411}" presName="bgRect" presStyleLbl="bgShp" presStyleIdx="1" presStyleCnt="4"/>
      <dgm:spPr/>
    </dgm:pt>
    <dgm:pt modelId="{A193E44E-2A4E-4F1E-A126-17F329F3B8BB}" type="pres">
      <dgm:prSet presAssocID="{36EB0A37-F57E-490C-96C9-D9007AD4541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zel"/>
        </a:ext>
      </dgm:extLst>
    </dgm:pt>
    <dgm:pt modelId="{F377DB22-69DC-42D3-8D5E-DF0CCFBD898D}" type="pres">
      <dgm:prSet presAssocID="{36EB0A37-F57E-490C-96C9-D9007AD45411}" presName="spaceRect" presStyleCnt="0"/>
      <dgm:spPr/>
    </dgm:pt>
    <dgm:pt modelId="{83A29DE1-587D-44FA-8608-ED76C0EFFD25}" type="pres">
      <dgm:prSet presAssocID="{36EB0A37-F57E-490C-96C9-D9007AD45411}" presName="parTx" presStyleLbl="revTx" presStyleIdx="1" presStyleCnt="4">
        <dgm:presLayoutVars>
          <dgm:chMax val="0"/>
          <dgm:chPref val="0"/>
        </dgm:presLayoutVars>
      </dgm:prSet>
      <dgm:spPr/>
    </dgm:pt>
    <dgm:pt modelId="{1511BB5C-5F22-4090-B774-CDC9CF2E50B0}" type="pres">
      <dgm:prSet presAssocID="{87B7D3FD-3AA0-4ABD-B23C-1BA6B5EEDD89}" presName="sibTrans" presStyleCnt="0"/>
      <dgm:spPr/>
    </dgm:pt>
    <dgm:pt modelId="{6DD3B39F-179B-42D3-9473-AA50CADA1199}" type="pres">
      <dgm:prSet presAssocID="{9C6378F8-2EB2-4521-9D1E-D4F55207ABA0}" presName="compNode" presStyleCnt="0"/>
      <dgm:spPr/>
    </dgm:pt>
    <dgm:pt modelId="{3C491D76-0F45-41B8-856A-4398EA2C61D1}" type="pres">
      <dgm:prSet presAssocID="{9C6378F8-2EB2-4521-9D1E-D4F55207ABA0}" presName="bgRect" presStyleLbl="bgShp" presStyleIdx="2" presStyleCnt="4"/>
      <dgm:spPr/>
    </dgm:pt>
    <dgm:pt modelId="{0072423F-4B71-4C87-BE11-36E026DC7972}" type="pres">
      <dgm:prSet presAssocID="{9C6378F8-2EB2-4521-9D1E-D4F55207ABA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roomdiagram"/>
        </a:ext>
      </dgm:extLst>
    </dgm:pt>
    <dgm:pt modelId="{2788F096-81C4-498A-9EF5-69A8FC814E3A}" type="pres">
      <dgm:prSet presAssocID="{9C6378F8-2EB2-4521-9D1E-D4F55207ABA0}" presName="spaceRect" presStyleCnt="0"/>
      <dgm:spPr/>
    </dgm:pt>
    <dgm:pt modelId="{3EB3F0FB-B655-40E2-913B-912FAB437582}" type="pres">
      <dgm:prSet presAssocID="{9C6378F8-2EB2-4521-9D1E-D4F55207ABA0}" presName="parTx" presStyleLbl="revTx" presStyleIdx="2" presStyleCnt="4">
        <dgm:presLayoutVars>
          <dgm:chMax val="0"/>
          <dgm:chPref val="0"/>
        </dgm:presLayoutVars>
      </dgm:prSet>
      <dgm:spPr/>
    </dgm:pt>
    <dgm:pt modelId="{0DC8DC52-5B74-41CC-B620-52A3ED6FBC90}" type="pres">
      <dgm:prSet presAssocID="{E0453E97-6D21-41D1-9D2B-43B111C1ACDB}" presName="sibTrans" presStyleCnt="0"/>
      <dgm:spPr/>
    </dgm:pt>
    <dgm:pt modelId="{FF665222-8553-4C3D-A667-C74B0DBAEC54}" type="pres">
      <dgm:prSet presAssocID="{5CFD2AF6-5F2B-48E5-91B1-34850F2D2929}" presName="compNode" presStyleCnt="0"/>
      <dgm:spPr/>
    </dgm:pt>
    <dgm:pt modelId="{7173D17B-B47C-42BB-83C8-E821AE0911DC}" type="pres">
      <dgm:prSet presAssocID="{5CFD2AF6-5F2B-48E5-91B1-34850F2D2929}" presName="bgRect" presStyleLbl="bgShp" presStyleIdx="3" presStyleCnt="4"/>
      <dgm:spPr/>
    </dgm:pt>
    <dgm:pt modelId="{8981D418-0610-47C1-94D7-2D5680CF203F}" type="pres">
      <dgm:prSet presAssocID="{5CFD2AF6-5F2B-48E5-91B1-34850F2D292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bruikers"/>
        </a:ext>
      </dgm:extLst>
    </dgm:pt>
    <dgm:pt modelId="{D636B148-8F89-45C9-A7D0-B32D8A43F5F9}" type="pres">
      <dgm:prSet presAssocID="{5CFD2AF6-5F2B-48E5-91B1-34850F2D2929}" presName="spaceRect" presStyleCnt="0"/>
      <dgm:spPr/>
    </dgm:pt>
    <dgm:pt modelId="{E7E8049F-D2B2-4668-805C-18896E7DF58F}" type="pres">
      <dgm:prSet presAssocID="{5CFD2AF6-5F2B-48E5-91B1-34850F2D292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D37EF00-793F-4839-844D-5E95C48FC9F0}" srcId="{636E61B7-47E8-4A59-BB7E-A651506C6E86}" destId="{5CFD2AF6-5F2B-48E5-91B1-34850F2D2929}" srcOrd="3" destOrd="0" parTransId="{B12AB089-CB7B-49B3-89C0-4001945D305C}" sibTransId="{EA51A6C5-2D97-4E6E-A822-ED835C4FE72F}"/>
    <dgm:cxn modelId="{A765D72C-DCF7-41D9-A97C-25197D36068C}" type="presOf" srcId="{36EB0A37-F57E-490C-96C9-D9007AD45411}" destId="{83A29DE1-587D-44FA-8608-ED76C0EFFD25}" srcOrd="0" destOrd="0" presId="urn:microsoft.com/office/officeart/2018/2/layout/IconVerticalSolidList"/>
    <dgm:cxn modelId="{B809CE3A-38A0-4C39-95AC-962A56EC73DB}" type="presOf" srcId="{5CFD2AF6-5F2B-48E5-91B1-34850F2D2929}" destId="{E7E8049F-D2B2-4668-805C-18896E7DF58F}" srcOrd="0" destOrd="0" presId="urn:microsoft.com/office/officeart/2018/2/layout/IconVerticalSolidList"/>
    <dgm:cxn modelId="{A1442C4A-EEF2-42D8-8576-E588F59A8D79}" type="presOf" srcId="{9C6378F8-2EB2-4521-9D1E-D4F55207ABA0}" destId="{3EB3F0FB-B655-40E2-913B-912FAB437582}" srcOrd="0" destOrd="0" presId="urn:microsoft.com/office/officeart/2018/2/layout/IconVerticalSolidList"/>
    <dgm:cxn modelId="{1A0D7F4B-20AB-4DB1-A4E5-3971934B8B61}" srcId="{636E61B7-47E8-4A59-BB7E-A651506C6E86}" destId="{36EB0A37-F57E-490C-96C9-D9007AD45411}" srcOrd="1" destOrd="0" parTransId="{C305C70D-45D3-474D-9851-5465B25D2AA8}" sibTransId="{87B7D3FD-3AA0-4ABD-B23C-1BA6B5EEDD89}"/>
    <dgm:cxn modelId="{13704D4F-DF14-4EFC-9C88-C579FE81E92B}" type="presOf" srcId="{636E61B7-47E8-4A59-BB7E-A651506C6E86}" destId="{D50A385C-3945-48CD-8B46-A5BC85FC72FF}" srcOrd="0" destOrd="0" presId="urn:microsoft.com/office/officeart/2018/2/layout/IconVerticalSolidList"/>
    <dgm:cxn modelId="{400467AB-8310-423E-BA73-94473A40AF8A}" srcId="{636E61B7-47E8-4A59-BB7E-A651506C6E86}" destId="{9C6378F8-2EB2-4521-9D1E-D4F55207ABA0}" srcOrd="2" destOrd="0" parTransId="{C6E569E8-882A-421E-AFC0-5EF9FE9DF6AE}" sibTransId="{E0453E97-6D21-41D1-9D2B-43B111C1ACDB}"/>
    <dgm:cxn modelId="{9CC27BDE-5098-4C48-B959-A41EE317379D}" type="presOf" srcId="{2FF5D825-8087-4C28-8FD3-F9EA0C30F1BF}" destId="{4E222DDA-64FD-4C52-B8C2-1F9346F00261}" srcOrd="0" destOrd="0" presId="urn:microsoft.com/office/officeart/2018/2/layout/IconVerticalSolidList"/>
    <dgm:cxn modelId="{947C65FB-01D5-436B-834B-0AA70A9D129A}" srcId="{636E61B7-47E8-4A59-BB7E-A651506C6E86}" destId="{2FF5D825-8087-4C28-8FD3-F9EA0C30F1BF}" srcOrd="0" destOrd="0" parTransId="{C697CDE5-C69E-4A2A-B20E-B9E51CBD9421}" sibTransId="{AE9C87AF-4669-474B-8573-7D3EB4A2F930}"/>
    <dgm:cxn modelId="{85924341-3B9E-47C5-8A9E-2738A41208AE}" type="presParOf" srcId="{D50A385C-3945-48CD-8B46-A5BC85FC72FF}" destId="{49B50786-1069-4E51-8694-F9965DA65954}" srcOrd="0" destOrd="0" presId="urn:microsoft.com/office/officeart/2018/2/layout/IconVerticalSolidList"/>
    <dgm:cxn modelId="{A9F45FB5-55C7-4472-B8D4-7DBA6834FCA8}" type="presParOf" srcId="{49B50786-1069-4E51-8694-F9965DA65954}" destId="{05B2AC9B-6A41-406F-AAEB-0280FE783A91}" srcOrd="0" destOrd="0" presId="urn:microsoft.com/office/officeart/2018/2/layout/IconVerticalSolidList"/>
    <dgm:cxn modelId="{E2585AFB-3979-4F4B-B0E9-3DA5BCC9C148}" type="presParOf" srcId="{49B50786-1069-4E51-8694-F9965DA65954}" destId="{C6527454-EE01-4570-88FC-70B7856303EA}" srcOrd="1" destOrd="0" presId="urn:microsoft.com/office/officeart/2018/2/layout/IconVerticalSolidList"/>
    <dgm:cxn modelId="{4826F980-286B-4EAB-8111-6E1EB14CE700}" type="presParOf" srcId="{49B50786-1069-4E51-8694-F9965DA65954}" destId="{9A19C7C8-8B27-42FF-9A37-049C7813985E}" srcOrd="2" destOrd="0" presId="urn:microsoft.com/office/officeart/2018/2/layout/IconVerticalSolidList"/>
    <dgm:cxn modelId="{8CC622DD-5DEA-4853-BF4E-3C5C0D33A9DA}" type="presParOf" srcId="{49B50786-1069-4E51-8694-F9965DA65954}" destId="{4E222DDA-64FD-4C52-B8C2-1F9346F00261}" srcOrd="3" destOrd="0" presId="urn:microsoft.com/office/officeart/2018/2/layout/IconVerticalSolidList"/>
    <dgm:cxn modelId="{AB3EBC6D-B65A-4475-9075-4019B9184BDC}" type="presParOf" srcId="{D50A385C-3945-48CD-8B46-A5BC85FC72FF}" destId="{E0DB9CEE-34FD-4D77-B843-7953AC9C9C03}" srcOrd="1" destOrd="0" presId="urn:microsoft.com/office/officeart/2018/2/layout/IconVerticalSolidList"/>
    <dgm:cxn modelId="{6D5B68D1-89EC-46DE-8FB1-88298CF18047}" type="presParOf" srcId="{D50A385C-3945-48CD-8B46-A5BC85FC72FF}" destId="{A70D1D7D-71B4-4D8A-B59D-D20A994A7C35}" srcOrd="2" destOrd="0" presId="urn:microsoft.com/office/officeart/2018/2/layout/IconVerticalSolidList"/>
    <dgm:cxn modelId="{4B00EFA1-262E-4E53-9EC7-97B6DD2B05D8}" type="presParOf" srcId="{A70D1D7D-71B4-4D8A-B59D-D20A994A7C35}" destId="{8D677DBF-E655-4E06-A9C2-BD4266EC0495}" srcOrd="0" destOrd="0" presId="urn:microsoft.com/office/officeart/2018/2/layout/IconVerticalSolidList"/>
    <dgm:cxn modelId="{E6AF964E-4932-4797-B626-8CD32C7F9368}" type="presParOf" srcId="{A70D1D7D-71B4-4D8A-B59D-D20A994A7C35}" destId="{A193E44E-2A4E-4F1E-A126-17F329F3B8BB}" srcOrd="1" destOrd="0" presId="urn:microsoft.com/office/officeart/2018/2/layout/IconVerticalSolidList"/>
    <dgm:cxn modelId="{3C0E53A5-E50D-4DEC-8492-F2DF445C9F6B}" type="presParOf" srcId="{A70D1D7D-71B4-4D8A-B59D-D20A994A7C35}" destId="{F377DB22-69DC-42D3-8D5E-DF0CCFBD898D}" srcOrd="2" destOrd="0" presId="urn:microsoft.com/office/officeart/2018/2/layout/IconVerticalSolidList"/>
    <dgm:cxn modelId="{0CC6D9D6-BD48-48C4-AA1F-31D89C7DDD01}" type="presParOf" srcId="{A70D1D7D-71B4-4D8A-B59D-D20A994A7C35}" destId="{83A29DE1-587D-44FA-8608-ED76C0EFFD25}" srcOrd="3" destOrd="0" presId="urn:microsoft.com/office/officeart/2018/2/layout/IconVerticalSolidList"/>
    <dgm:cxn modelId="{D0892501-3DE5-4267-BCCE-0814EF9BEE8C}" type="presParOf" srcId="{D50A385C-3945-48CD-8B46-A5BC85FC72FF}" destId="{1511BB5C-5F22-4090-B774-CDC9CF2E50B0}" srcOrd="3" destOrd="0" presId="urn:microsoft.com/office/officeart/2018/2/layout/IconVerticalSolidList"/>
    <dgm:cxn modelId="{9DDF3D81-6407-4257-8EBD-5B1567ED59D7}" type="presParOf" srcId="{D50A385C-3945-48CD-8B46-A5BC85FC72FF}" destId="{6DD3B39F-179B-42D3-9473-AA50CADA1199}" srcOrd="4" destOrd="0" presId="urn:microsoft.com/office/officeart/2018/2/layout/IconVerticalSolidList"/>
    <dgm:cxn modelId="{397F3081-8B89-4C88-975C-1ED9D8CCA78F}" type="presParOf" srcId="{6DD3B39F-179B-42D3-9473-AA50CADA1199}" destId="{3C491D76-0F45-41B8-856A-4398EA2C61D1}" srcOrd="0" destOrd="0" presId="urn:microsoft.com/office/officeart/2018/2/layout/IconVerticalSolidList"/>
    <dgm:cxn modelId="{29934617-329D-4035-B0CA-444ED9FBAE60}" type="presParOf" srcId="{6DD3B39F-179B-42D3-9473-AA50CADA1199}" destId="{0072423F-4B71-4C87-BE11-36E026DC7972}" srcOrd="1" destOrd="0" presId="urn:microsoft.com/office/officeart/2018/2/layout/IconVerticalSolidList"/>
    <dgm:cxn modelId="{4489448D-4753-4C66-8926-E43496B27FDF}" type="presParOf" srcId="{6DD3B39F-179B-42D3-9473-AA50CADA1199}" destId="{2788F096-81C4-498A-9EF5-69A8FC814E3A}" srcOrd="2" destOrd="0" presId="urn:microsoft.com/office/officeart/2018/2/layout/IconVerticalSolidList"/>
    <dgm:cxn modelId="{FBF48DBB-10C5-40AD-AC10-95F44B5E6E03}" type="presParOf" srcId="{6DD3B39F-179B-42D3-9473-AA50CADA1199}" destId="{3EB3F0FB-B655-40E2-913B-912FAB437582}" srcOrd="3" destOrd="0" presId="urn:microsoft.com/office/officeart/2018/2/layout/IconVerticalSolidList"/>
    <dgm:cxn modelId="{FAABF3B1-869B-462F-B92F-DB11C057B822}" type="presParOf" srcId="{D50A385C-3945-48CD-8B46-A5BC85FC72FF}" destId="{0DC8DC52-5B74-41CC-B620-52A3ED6FBC90}" srcOrd="5" destOrd="0" presId="urn:microsoft.com/office/officeart/2018/2/layout/IconVerticalSolidList"/>
    <dgm:cxn modelId="{0541B611-DC2F-4B0E-A142-0EBFC38220A1}" type="presParOf" srcId="{D50A385C-3945-48CD-8B46-A5BC85FC72FF}" destId="{FF665222-8553-4C3D-A667-C74B0DBAEC54}" srcOrd="6" destOrd="0" presId="urn:microsoft.com/office/officeart/2018/2/layout/IconVerticalSolidList"/>
    <dgm:cxn modelId="{27955D03-BBF1-42AD-85FA-5A94525DF61F}" type="presParOf" srcId="{FF665222-8553-4C3D-A667-C74B0DBAEC54}" destId="{7173D17B-B47C-42BB-83C8-E821AE0911DC}" srcOrd="0" destOrd="0" presId="urn:microsoft.com/office/officeart/2018/2/layout/IconVerticalSolidList"/>
    <dgm:cxn modelId="{37B7D12A-37D2-4692-B684-2D0BCC6F0C85}" type="presParOf" srcId="{FF665222-8553-4C3D-A667-C74B0DBAEC54}" destId="{8981D418-0610-47C1-94D7-2D5680CF203F}" srcOrd="1" destOrd="0" presId="urn:microsoft.com/office/officeart/2018/2/layout/IconVerticalSolidList"/>
    <dgm:cxn modelId="{C5F5ABB0-D5DD-4899-A369-DF30AB315D1B}" type="presParOf" srcId="{FF665222-8553-4C3D-A667-C74B0DBAEC54}" destId="{D636B148-8F89-45C9-A7D0-B32D8A43F5F9}" srcOrd="2" destOrd="0" presId="urn:microsoft.com/office/officeart/2018/2/layout/IconVerticalSolidList"/>
    <dgm:cxn modelId="{BBACBAAF-4DB8-430F-BF69-C626F6B08006}" type="presParOf" srcId="{FF665222-8553-4C3D-A667-C74B0DBAEC54}" destId="{E7E8049F-D2B2-4668-805C-18896E7DF5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2AC9B-6A41-406F-AAEB-0280FE783A91}">
      <dsp:nvSpPr>
        <dsp:cNvPr id="0" name=""/>
        <dsp:cNvSpPr/>
      </dsp:nvSpPr>
      <dsp:spPr>
        <a:xfrm>
          <a:off x="0" y="2312"/>
          <a:ext cx="6269038" cy="11721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527454-EE01-4570-88FC-70B7856303EA}">
      <dsp:nvSpPr>
        <dsp:cNvPr id="0" name=""/>
        <dsp:cNvSpPr/>
      </dsp:nvSpPr>
      <dsp:spPr>
        <a:xfrm>
          <a:off x="354561" y="266036"/>
          <a:ext cx="644657" cy="6446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222DDA-64FD-4C52-B8C2-1F9346F00261}">
      <dsp:nvSpPr>
        <dsp:cNvPr id="0" name=""/>
        <dsp:cNvSpPr/>
      </dsp:nvSpPr>
      <dsp:spPr>
        <a:xfrm>
          <a:off x="1353781" y="2312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Jullie gaan een aanpak maken, ik help</a:t>
          </a:r>
          <a:endParaRPr lang="en-US" sz="2200" kern="1200"/>
        </a:p>
      </dsp:txBody>
      <dsp:txXfrm>
        <a:off x="1353781" y="2312"/>
        <a:ext cx="4915256" cy="1172105"/>
      </dsp:txXfrm>
    </dsp:sp>
    <dsp:sp modelId="{8D677DBF-E655-4E06-A9C2-BD4266EC0495}">
      <dsp:nvSpPr>
        <dsp:cNvPr id="0" name=""/>
        <dsp:cNvSpPr/>
      </dsp:nvSpPr>
      <dsp:spPr>
        <a:xfrm>
          <a:off x="0" y="1467444"/>
          <a:ext cx="6269038" cy="11721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93E44E-2A4E-4F1E-A126-17F329F3B8BB}">
      <dsp:nvSpPr>
        <dsp:cNvPr id="0" name=""/>
        <dsp:cNvSpPr/>
      </dsp:nvSpPr>
      <dsp:spPr>
        <a:xfrm>
          <a:off x="354561" y="1731167"/>
          <a:ext cx="644657" cy="6446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29DE1-587D-44FA-8608-ED76C0EFFD25}">
      <dsp:nvSpPr>
        <dsp:cNvPr id="0" name=""/>
        <dsp:cNvSpPr/>
      </dsp:nvSpPr>
      <dsp:spPr>
        <a:xfrm>
          <a:off x="1353781" y="1467444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We maken 4 mini-evenementenbureaus</a:t>
          </a:r>
          <a:endParaRPr lang="en-US" sz="2200" kern="1200"/>
        </a:p>
      </dsp:txBody>
      <dsp:txXfrm>
        <a:off x="1353781" y="1467444"/>
        <a:ext cx="4915256" cy="1172105"/>
      </dsp:txXfrm>
    </dsp:sp>
    <dsp:sp modelId="{3C491D76-0F45-41B8-856A-4398EA2C61D1}">
      <dsp:nvSpPr>
        <dsp:cNvPr id="0" name=""/>
        <dsp:cNvSpPr/>
      </dsp:nvSpPr>
      <dsp:spPr>
        <a:xfrm>
          <a:off x="0" y="2932575"/>
          <a:ext cx="6269038" cy="11721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72423F-4B71-4C87-BE11-36E026DC7972}">
      <dsp:nvSpPr>
        <dsp:cNvPr id="0" name=""/>
        <dsp:cNvSpPr/>
      </dsp:nvSpPr>
      <dsp:spPr>
        <a:xfrm>
          <a:off x="354561" y="3196299"/>
          <a:ext cx="644657" cy="6446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B3F0FB-B655-40E2-913B-912FAB437582}">
      <dsp:nvSpPr>
        <dsp:cNvPr id="0" name=""/>
        <dsp:cNvSpPr/>
      </dsp:nvSpPr>
      <dsp:spPr>
        <a:xfrm>
          <a:off x="1353781" y="2932575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Elke groep maakt 3 (dezelfde) opdrachten om tot een voorstel te komen</a:t>
          </a:r>
          <a:endParaRPr lang="en-US" sz="2200" kern="1200"/>
        </a:p>
      </dsp:txBody>
      <dsp:txXfrm>
        <a:off x="1353781" y="2932575"/>
        <a:ext cx="4915256" cy="1172105"/>
      </dsp:txXfrm>
    </dsp:sp>
    <dsp:sp modelId="{7173D17B-B47C-42BB-83C8-E821AE0911DC}">
      <dsp:nvSpPr>
        <dsp:cNvPr id="0" name=""/>
        <dsp:cNvSpPr/>
      </dsp:nvSpPr>
      <dsp:spPr>
        <a:xfrm>
          <a:off x="0" y="4397707"/>
          <a:ext cx="6269038" cy="11721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81D418-0610-47C1-94D7-2D5680CF203F}">
      <dsp:nvSpPr>
        <dsp:cNvPr id="0" name=""/>
        <dsp:cNvSpPr/>
      </dsp:nvSpPr>
      <dsp:spPr>
        <a:xfrm>
          <a:off x="354561" y="4661430"/>
          <a:ext cx="644657" cy="6446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8049F-D2B2-4668-805C-18896E7DF58F}">
      <dsp:nvSpPr>
        <dsp:cNvPr id="0" name=""/>
        <dsp:cNvSpPr/>
      </dsp:nvSpPr>
      <dsp:spPr>
        <a:xfrm>
          <a:off x="1353781" y="4397707"/>
          <a:ext cx="4915256" cy="1172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4048" tIns="124048" rIns="124048" bIns="124048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Iedere groep doet een voorstel van aanpak</a:t>
          </a:r>
          <a:endParaRPr lang="en-US" sz="2200" kern="1200"/>
        </a:p>
      </dsp:txBody>
      <dsp:txXfrm>
        <a:off x="1353781" y="4397707"/>
        <a:ext cx="4915256" cy="1172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099656-23F9-4D8F-BA68-CC731919A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E4379B7-E319-44FF-8362-649EBDF9C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6D72CD-0FAC-4F45-B863-44B268E1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947800-1ECD-42C6-8980-29AC08F20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BA96083-B0D3-4914-90F6-502B3E439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24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798BD-1C7C-4E97-8317-B23C67BB8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25492EA-CAB6-42B6-916F-2AA1768BD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759B789-4B6B-4FFB-AD0F-C9FACF3E2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D5DF60E-1902-48A0-84D2-EBEC4C7C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AAD18F-778E-47E8-89F8-F258EB1E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081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28DCC06-B1E3-4FE3-9DD1-1D1D3DF40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6E9BFA9-AE7A-484F-8F2D-847CB95CA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B3442D-59F1-4918-853C-F9BD79A51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72B79D-2251-4AB7-81E3-5A1D72E8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F81675-EC98-424D-AFA1-FDD7F02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68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80E475-243C-4EB7-968F-3541BE366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718BBF-8105-4AE3-B1C4-6EFA9F29A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5409C3-4DAF-407A-A8A8-88F2C4597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FF11ED-3597-4AE1-B4CC-3FFD22FA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A5C945-422F-4D36-A92A-0E03F5B6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168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2E9594-2DD8-4E88-A99B-7E0933250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28E06D-3C04-4DDB-9C0D-2FD76E259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1AD7B2-DD14-41F4-B678-7FA86600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C25AC64-8051-4882-83F3-134F13874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8F0ED9-C57F-4D4F-B965-B56FB1979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207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57A75-BACF-4682-ABBD-55119BD0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CDED23-62F2-4C74-ACFD-EDD87D4BA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F4F012B-3D2D-4A46-8988-58D463FA4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6967CC-03D2-4247-AC91-125E2320B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813A6C6-579C-4906-B591-75CC9E2B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86A713B-2DF5-446D-ABEC-A88B8F7A5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825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F9E5E1-A49D-44A1-94B7-812D16F55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0198BE-1FD2-4E37-AE24-FFA460332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D715DE-4FEA-44BE-9617-87D461C3B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365227A-0D62-4C5E-94B2-D1550EFA7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7B351B7-0466-4AAC-BAE2-9022E3E4E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A7ADCF4-C0C5-4E98-AB02-330701CBC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58DE2CC-437A-4266-9C2E-BDEC05645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404B4A8-C149-4402-B201-B67052A3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653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824741-3745-418D-87B1-34EFE769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AA6E371-6781-4968-A9FC-27DA9299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A78A4C3-635E-4C3B-8AAB-6E4C4C80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DB68A7C-CC61-40C8-8671-7A92C80A4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38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F8708A2-A191-446C-AD11-51DFD5FCC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83F3B57-1489-4B4E-8D78-5924D0AFF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543F6B0-F41F-4C3F-A3C6-C706C76D5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F9E63-3137-475D-AA3A-407FAA9F8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2ED16D-A39F-4E7F-BB22-F80689BFB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2F1CBDC-6118-464E-94BF-55CB95F29B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8601286-CDB6-4F52-999A-EDCF0567D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E51330-CB40-42EE-9172-18056A0E4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8316565-49FA-4AAD-8AE7-DD94833EA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13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727E6-D10B-421F-B3ED-856ED6809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1382EAB-AF81-4415-8F6B-152D30E5CA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B77822B-8F9E-4226-8852-553260CE6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75B7FB-6967-4827-A950-4AB0DA5C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6AA99A-DD8F-4456-9D36-D9F841880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E532C8-6DAB-44B0-BE4A-9F089FC8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406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2EFF25D-9712-4C77-AF14-F90AE8C15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58A1D5C-C9C5-48AB-8396-73E5FDF3A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2156EE-EB1D-4157-AFF3-4E1EBA96D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957E-76B3-4C88-9DC1-F0F30C80C46D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1D48EC-6A31-46EF-9C82-6A00C2087D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EA4D2F-4718-4AAE-9EF3-528F77AC8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78F3E-71B1-493A-95CE-B9AB252E52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75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89DCD25-E5D7-47F0-B589-87BF08E5D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9234" y="2073715"/>
            <a:ext cx="6935759" cy="2993042"/>
          </a:xfrm>
        </p:spPr>
        <p:txBody>
          <a:bodyPr anchor="ctr">
            <a:normAutofit/>
          </a:bodyPr>
          <a:lstStyle/>
          <a:p>
            <a:r>
              <a:rPr lang="nl-NL" sz="8800">
                <a:solidFill>
                  <a:schemeClr val="bg1"/>
                </a:solidFill>
              </a:rPr>
              <a:t>Vrijetijd periode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85EA03-FD4C-4D56-B425-7D6DBBE2E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9234" y="1369077"/>
            <a:ext cx="6935759" cy="2201159"/>
          </a:xfrm>
        </p:spPr>
        <p:txBody>
          <a:bodyPr>
            <a:normAutofit/>
          </a:bodyPr>
          <a:lstStyle/>
          <a:p>
            <a:r>
              <a:rPr lang="nl-NL" sz="2000" dirty="0">
                <a:solidFill>
                  <a:schemeClr val="bg1"/>
                </a:solidFill>
              </a:rPr>
              <a:t>Les 1 </a:t>
            </a:r>
          </a:p>
          <a:p>
            <a:r>
              <a:rPr lang="nl-NL" sz="2000" dirty="0">
                <a:solidFill>
                  <a:schemeClr val="bg1"/>
                </a:solidFill>
              </a:rPr>
              <a:t>Voorbereiden van een brainstorm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1BD432D-FAB3-4B5D-BF27-4DA7C75B32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6D6B450-4278-45B8-88C7-C061710E3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399233" y="1883640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4234A4C-A256-4139-A5F4-27078F0D6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399233" y="5066757"/>
            <a:ext cx="693576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8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EFF10C-9A2C-4BBA-921B-3708DEC1A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254496" cy="1828800"/>
          </a:xfrm>
        </p:spPr>
        <p:txBody>
          <a:bodyPr>
            <a:normAutofit/>
          </a:bodyPr>
          <a:lstStyle/>
          <a:p>
            <a:r>
              <a:rPr lang="nl-NL"/>
              <a:t>De Casus: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A6C6EA-BCAE-404A-829C-5DFBCF92B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2576"/>
            <a:ext cx="6254496" cy="3858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/>
              <a:t>We zijn gevraagd om van begin af aan een (side-) event te maken tijdens de Tiburg Ten Miles 2021.  (september)</a:t>
            </a:r>
          </a:p>
          <a:p>
            <a:pPr marL="0" indent="0">
              <a:buNone/>
            </a:pPr>
            <a:r>
              <a:rPr lang="nl-NL" sz="2200"/>
              <a:t>In dit side-event moet ‘awareness’ voor de </a:t>
            </a:r>
            <a:r>
              <a:rPr lang="nl-NL" sz="2200" b="1"/>
              <a:t>SDG’s</a:t>
            </a:r>
            <a:r>
              <a:rPr lang="nl-NL" sz="2200"/>
              <a:t> worden gemaakt.</a:t>
            </a:r>
          </a:p>
          <a:p>
            <a:pPr marL="0" indent="0">
              <a:buNone/>
            </a:pPr>
            <a:endParaRPr lang="nl-NL" sz="2200"/>
          </a:p>
          <a:p>
            <a:pPr marL="0" indent="0">
              <a:buNone/>
            </a:pPr>
            <a:r>
              <a:rPr lang="nl-NL" sz="2200" b="1"/>
              <a:t>Onze opdracht deze periode is:</a:t>
            </a:r>
          </a:p>
          <a:p>
            <a:pPr marL="0" indent="0">
              <a:buNone/>
            </a:pPr>
            <a:r>
              <a:rPr lang="nl-NL" sz="2200"/>
              <a:t>Kom tot 3 werkbare concepten voor dit side-event van de TenMiles. Gebruik hiervoor (alle) studenten van Helicon Tilburg. (lj 3)</a:t>
            </a:r>
          </a:p>
          <a:p>
            <a:pPr marL="0" indent="0">
              <a:buNone/>
            </a:pPr>
            <a:endParaRPr lang="nl-NL" sz="220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1089526-A4D4-4E55-B0F9-734B889885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97" r="27594" b="-2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54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6ED9FD-D491-44EB-9F1D-EBF16E6EA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nl-NL"/>
              <a:t>Wat gaan we doen vandaag?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C15C128-8E68-44BD-BF94-FBA9CA4B03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5304" y="2395983"/>
            <a:ext cx="0" cy="2228850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ijdelijke aanduiding voor inhoud 2">
            <a:extLst>
              <a:ext uri="{FF2B5EF4-FFF2-40B4-BE49-F238E27FC236}">
                <a16:creationId xmlns:a16="http://schemas.microsoft.com/office/drawing/2014/main" id="{364D7E17-13D9-4DA6-922B-1BAB982A2E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007031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01343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9617713-72CF-40D4-A39E-E1021F2B2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nl-NL">
                <a:solidFill>
                  <a:schemeClr val="bg1"/>
                </a:solidFill>
              </a:rPr>
              <a:t>Elke groep maakt de volgende 3 opdrachten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7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9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722EE3-026F-447F-9ADF-92FC2CF51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1500" dirty="0">
                <a:solidFill>
                  <a:schemeClr val="bg1"/>
                </a:solidFill>
              </a:rPr>
              <a:t>Maak een </a:t>
            </a:r>
            <a:r>
              <a:rPr lang="nl-NL" sz="1500" dirty="0" err="1">
                <a:solidFill>
                  <a:schemeClr val="bg1"/>
                </a:solidFill>
              </a:rPr>
              <a:t>one</a:t>
            </a:r>
            <a:r>
              <a:rPr lang="nl-NL" sz="1500" dirty="0">
                <a:solidFill>
                  <a:schemeClr val="bg1"/>
                </a:solidFill>
              </a:rPr>
              <a:t>-pager met Informatie over Tilburg Ten Miles inclusief eerste </a:t>
            </a:r>
            <a:r>
              <a:rPr lang="nl-NL" sz="1500" dirty="0" err="1">
                <a:solidFill>
                  <a:schemeClr val="bg1"/>
                </a:solidFill>
              </a:rPr>
              <a:t>doelgroepanalyse</a:t>
            </a:r>
            <a:r>
              <a:rPr lang="nl-NL" sz="1500" dirty="0">
                <a:solidFill>
                  <a:schemeClr val="bg1"/>
                </a:solidFill>
              </a:rPr>
              <a:t> van de huidige bezoekers.  (niet Wikipedia kopiëren, maar eigen woorden)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500" dirty="0">
                <a:solidFill>
                  <a:schemeClr val="bg1"/>
                </a:solidFill>
              </a:rPr>
              <a:t>Maak een overzicht van de </a:t>
            </a:r>
            <a:r>
              <a:rPr lang="nl-NL" sz="1500" dirty="0" err="1">
                <a:solidFill>
                  <a:schemeClr val="bg1"/>
                </a:solidFill>
              </a:rPr>
              <a:t>Sustainable</a:t>
            </a:r>
            <a:r>
              <a:rPr lang="nl-NL" sz="1500" dirty="0">
                <a:solidFill>
                  <a:schemeClr val="bg1"/>
                </a:solidFill>
              </a:rPr>
              <a:t> Development Goals en zet deze in eigen woorden.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1500" dirty="0">
                <a:solidFill>
                  <a:schemeClr val="bg1"/>
                </a:solidFill>
              </a:rPr>
              <a:t>Maak een aanpak hoe we deze opdracht (die 3 concepten uitwerken) gaan doen hier op school / Teams. Hierin komt voor:</a:t>
            </a:r>
          </a:p>
          <a:p>
            <a:pPr marL="0" indent="0">
              <a:buNone/>
            </a:pPr>
            <a:r>
              <a:rPr lang="nl-NL" sz="1500" dirty="0">
                <a:solidFill>
                  <a:schemeClr val="bg1"/>
                </a:solidFill>
              </a:rPr>
              <a:t>	- planning</a:t>
            </a:r>
          </a:p>
          <a:p>
            <a:pPr marL="0" indent="0">
              <a:buNone/>
            </a:pPr>
            <a:r>
              <a:rPr lang="nl-NL" sz="1500" dirty="0">
                <a:solidFill>
                  <a:schemeClr val="bg1"/>
                </a:solidFill>
              </a:rPr>
              <a:t>	- methodes om tot concepten te komen</a:t>
            </a:r>
          </a:p>
          <a:p>
            <a:pPr marL="0" indent="0">
              <a:buNone/>
            </a:pPr>
            <a:r>
              <a:rPr lang="nl-NL" sz="1500" dirty="0">
                <a:solidFill>
                  <a:schemeClr val="bg1"/>
                </a:solidFill>
              </a:rPr>
              <a:t>	- wie doen er mee?</a:t>
            </a:r>
          </a:p>
          <a:p>
            <a:pPr marL="0" indent="0">
              <a:buNone/>
            </a:pPr>
            <a:r>
              <a:rPr lang="nl-NL" sz="1500" dirty="0">
                <a:solidFill>
                  <a:schemeClr val="bg1"/>
                </a:solidFill>
              </a:rPr>
              <a:t>	- welke ondersteuning is er nodig (docent en theorie)</a:t>
            </a:r>
          </a:p>
          <a:p>
            <a:pPr marL="0" indent="0">
              <a:buNone/>
            </a:pPr>
            <a:endParaRPr lang="nl-NL" sz="15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1500" dirty="0">
                <a:solidFill>
                  <a:schemeClr val="bg1"/>
                </a:solidFill>
              </a:rPr>
              <a:t>(Eindproduct vandaag: 1 presentatie minimaal 5 pagina’s max 10. met de bovenstaande opdrachten)</a:t>
            </a:r>
          </a:p>
          <a:p>
            <a:pPr marL="0" indent="0">
              <a:buNone/>
            </a:pPr>
            <a:endParaRPr lang="nl-NL" sz="1500" dirty="0">
              <a:solidFill>
                <a:schemeClr val="bg1"/>
              </a:solidFill>
            </a:endParaRPr>
          </a:p>
          <a:p>
            <a:endParaRPr lang="nl-NL" sz="1500" dirty="0">
              <a:solidFill>
                <a:schemeClr val="bg1"/>
              </a:solidFill>
            </a:endParaRPr>
          </a:p>
        </p:txBody>
      </p:sp>
      <p:grpSp>
        <p:nvGrpSpPr>
          <p:cNvPr id="45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923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8A6C33-8468-4630-8284-DA9B0DA27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399" y="1641752"/>
            <a:ext cx="6140450" cy="1323439"/>
          </a:xfrm>
        </p:spPr>
        <p:txBody>
          <a:bodyPr anchor="t">
            <a:normAutofit/>
          </a:bodyPr>
          <a:lstStyle/>
          <a:p>
            <a:r>
              <a:rPr lang="nl-NL" sz="4000">
                <a:solidFill>
                  <a:schemeClr val="bg1"/>
                </a:solidFill>
              </a:rPr>
              <a:t>De indeling van groepjes vandaag:</a:t>
            </a:r>
          </a:p>
        </p:txBody>
      </p:sp>
      <p:pic>
        <p:nvPicPr>
          <p:cNvPr id="7" name="Graphic 6" descr="Contour robot">
            <a:extLst>
              <a:ext uri="{FF2B5EF4-FFF2-40B4-BE49-F238E27FC236}">
                <a16:creationId xmlns:a16="http://schemas.microsoft.com/office/drawing/2014/main" id="{FB742096-FBD6-4152-8B3D-1CEC020450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5024" y="1970457"/>
            <a:ext cx="3497262" cy="3497262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E4F7747-BAD4-4D91-9867-C121A1E7F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7650" y="2965191"/>
            <a:ext cx="6140450" cy="2454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300" b="1" dirty="0">
                <a:solidFill>
                  <a:schemeClr val="bg1">
                    <a:alpha val="80000"/>
                  </a:schemeClr>
                </a:solidFill>
              </a:rPr>
              <a:t>Evenementenbureau 1</a:t>
            </a:r>
          </a:p>
          <a:p>
            <a:pPr marL="0" indent="0">
              <a:buNone/>
            </a:pPr>
            <a:r>
              <a:rPr lang="nl-NL" sz="1300" dirty="0">
                <a:solidFill>
                  <a:schemeClr val="bg1">
                    <a:alpha val="80000"/>
                  </a:schemeClr>
                </a:solidFill>
              </a:rPr>
              <a:t>Lars, Beau, Martijn, </a:t>
            </a:r>
            <a:r>
              <a:rPr lang="nl-NL" sz="1300" dirty="0" err="1">
                <a:solidFill>
                  <a:schemeClr val="bg1">
                    <a:alpha val="80000"/>
                  </a:schemeClr>
                </a:solidFill>
              </a:rPr>
              <a:t>Florieke</a:t>
            </a:r>
            <a:r>
              <a:rPr lang="nl-NL" sz="1300" dirty="0">
                <a:solidFill>
                  <a:schemeClr val="bg1">
                    <a:alpha val="80000"/>
                  </a:schemeClr>
                </a:solidFill>
              </a:rPr>
              <a:t>, Jimmy, </a:t>
            </a:r>
            <a:r>
              <a:rPr lang="nl-NL" sz="1300" dirty="0" err="1">
                <a:solidFill>
                  <a:schemeClr val="bg1">
                    <a:alpha val="80000"/>
                  </a:schemeClr>
                </a:solidFill>
              </a:rPr>
              <a:t>Tooske</a:t>
            </a:r>
            <a:endParaRPr lang="nl-NL" sz="1300" dirty="0">
              <a:solidFill>
                <a:schemeClr val="bg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nl-NL" sz="1300" b="1" dirty="0">
                <a:solidFill>
                  <a:schemeClr val="bg1">
                    <a:alpha val="80000"/>
                  </a:schemeClr>
                </a:solidFill>
              </a:rPr>
              <a:t>Evenementenbureau 2</a:t>
            </a:r>
          </a:p>
          <a:p>
            <a:pPr marL="0" indent="0">
              <a:buNone/>
            </a:pPr>
            <a:r>
              <a:rPr lang="nl-NL" sz="1300" dirty="0">
                <a:solidFill>
                  <a:schemeClr val="bg1">
                    <a:alpha val="80000"/>
                  </a:schemeClr>
                </a:solidFill>
              </a:rPr>
              <a:t>Bjorn, Maud, Madelief, </a:t>
            </a:r>
            <a:r>
              <a:rPr lang="nl-NL" sz="1300" dirty="0" err="1">
                <a:solidFill>
                  <a:schemeClr val="bg1">
                    <a:alpha val="80000"/>
                  </a:schemeClr>
                </a:solidFill>
              </a:rPr>
              <a:t>Mathijn</a:t>
            </a:r>
            <a:r>
              <a:rPr lang="nl-NL" sz="1300" dirty="0">
                <a:solidFill>
                  <a:schemeClr val="bg1">
                    <a:alpha val="80000"/>
                  </a:schemeClr>
                </a:solidFill>
              </a:rPr>
              <a:t>, </a:t>
            </a:r>
          </a:p>
          <a:p>
            <a:pPr marL="0" indent="0">
              <a:buNone/>
            </a:pPr>
            <a:r>
              <a:rPr lang="nl-NL" sz="1300" b="1" dirty="0">
                <a:solidFill>
                  <a:schemeClr val="bg1">
                    <a:alpha val="80000"/>
                  </a:schemeClr>
                </a:solidFill>
              </a:rPr>
              <a:t>Evenementenbureau 3</a:t>
            </a:r>
          </a:p>
          <a:p>
            <a:pPr marL="0" indent="0">
              <a:buNone/>
            </a:pPr>
            <a:r>
              <a:rPr lang="nl-NL" sz="1300" dirty="0">
                <a:solidFill>
                  <a:schemeClr val="bg1">
                    <a:alpha val="80000"/>
                  </a:schemeClr>
                </a:solidFill>
              </a:rPr>
              <a:t>Bas, Britt, Pippie, Loek</a:t>
            </a:r>
            <a:r>
              <a:rPr lang="nl-NL" sz="1300">
                <a:solidFill>
                  <a:schemeClr val="bg1">
                    <a:alpha val="80000"/>
                  </a:schemeClr>
                </a:solidFill>
              </a:rPr>
              <a:t>, Pim</a:t>
            </a:r>
            <a:endParaRPr lang="nl-NL" sz="1300" dirty="0">
              <a:solidFill>
                <a:schemeClr val="bg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nl-NL" sz="1300" b="1" dirty="0">
                <a:solidFill>
                  <a:schemeClr val="bg1">
                    <a:alpha val="80000"/>
                  </a:schemeClr>
                </a:solidFill>
              </a:rPr>
              <a:t>Evenementenbureau 4</a:t>
            </a:r>
          </a:p>
          <a:p>
            <a:pPr marL="0" indent="0">
              <a:buNone/>
            </a:pPr>
            <a:r>
              <a:rPr lang="nl-NL" sz="1300" dirty="0">
                <a:solidFill>
                  <a:schemeClr val="bg1">
                    <a:alpha val="80000"/>
                  </a:schemeClr>
                </a:solidFill>
              </a:rPr>
              <a:t>Thomas, </a:t>
            </a:r>
            <a:r>
              <a:rPr lang="nl-NL" sz="1300" dirty="0" err="1">
                <a:solidFill>
                  <a:schemeClr val="bg1">
                    <a:alpha val="80000"/>
                  </a:schemeClr>
                </a:solidFill>
              </a:rPr>
              <a:t>Davide</a:t>
            </a:r>
            <a:r>
              <a:rPr lang="nl-NL" sz="1300" dirty="0">
                <a:solidFill>
                  <a:schemeClr val="bg1">
                    <a:alpha val="80000"/>
                  </a:schemeClr>
                </a:solidFill>
              </a:rPr>
              <a:t>, </a:t>
            </a:r>
            <a:r>
              <a:rPr lang="nl-NL" sz="1300" dirty="0" err="1">
                <a:solidFill>
                  <a:schemeClr val="bg1">
                    <a:alpha val="80000"/>
                  </a:schemeClr>
                </a:solidFill>
              </a:rPr>
              <a:t>Lyès</a:t>
            </a:r>
            <a:r>
              <a:rPr lang="nl-NL" sz="1300" dirty="0">
                <a:solidFill>
                  <a:schemeClr val="bg1">
                    <a:alpha val="80000"/>
                  </a:schemeClr>
                </a:solidFill>
              </a:rPr>
              <a:t>, Milou, </a:t>
            </a:r>
            <a:r>
              <a:rPr lang="nl-NL" sz="1300" dirty="0" err="1">
                <a:solidFill>
                  <a:schemeClr val="bg1">
                    <a:alpha val="80000"/>
                  </a:schemeClr>
                </a:solidFill>
              </a:rPr>
              <a:t>Steffi</a:t>
            </a:r>
            <a:endParaRPr lang="nl-NL" sz="1300" dirty="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05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C16392-F6A8-4E5E-ABCC-5935B7E81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9940" y="365124"/>
            <a:ext cx="6172200" cy="1828800"/>
          </a:xfrm>
        </p:spPr>
        <p:txBody>
          <a:bodyPr>
            <a:normAutofit/>
          </a:bodyPr>
          <a:lstStyle/>
          <a:p>
            <a:r>
              <a:rPr lang="nl-NL" dirty="0"/>
              <a:t>Planning + tips:</a:t>
            </a:r>
          </a:p>
        </p:txBody>
      </p:sp>
      <p:pic>
        <p:nvPicPr>
          <p:cNvPr id="5" name="Picture 4" descr="Bureau in het zonlicht">
            <a:extLst>
              <a:ext uri="{FF2B5EF4-FFF2-40B4-BE49-F238E27FC236}">
                <a16:creationId xmlns:a16="http://schemas.microsoft.com/office/drawing/2014/main" id="{03219493-B87F-49A5-9680-DAB1E96212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98" r="31542" b="-1"/>
          <a:stretch/>
        </p:blipFill>
        <p:spPr>
          <a:xfrm>
            <a:off x="20" y="10"/>
            <a:ext cx="4639713" cy="6857990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76525B-76A7-4D23-A7CC-EF059E7C4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940" y="2322576"/>
            <a:ext cx="6172200" cy="3858768"/>
          </a:xfrm>
        </p:spPr>
        <p:txBody>
          <a:bodyPr>
            <a:normAutofit fontScale="92500" lnSpcReduction="20000"/>
          </a:bodyPr>
          <a:lstStyle/>
          <a:p>
            <a:r>
              <a:rPr lang="nl-NL" sz="2400" dirty="0"/>
              <a:t>Verdeel en werk samen binnen je evenementenbureau</a:t>
            </a:r>
          </a:p>
          <a:p>
            <a:r>
              <a:rPr lang="nl-NL" sz="2400" dirty="0"/>
              <a:t>Werk samen in je eigen kanaal</a:t>
            </a:r>
          </a:p>
          <a:p>
            <a:r>
              <a:rPr lang="nl-NL" sz="2400" dirty="0"/>
              <a:t>Bel mij in voor advies</a:t>
            </a:r>
          </a:p>
          <a:p>
            <a:r>
              <a:rPr lang="nl-NL" sz="2400" dirty="0"/>
              <a:t>11.30uur wil ik jullie ‘presentatie’ zien in de Lesvergadering.</a:t>
            </a:r>
          </a:p>
          <a:p>
            <a:r>
              <a:rPr lang="nl-NL" sz="2400" dirty="0"/>
              <a:t>Neem jullie eigen pauzes, </a:t>
            </a:r>
          </a:p>
          <a:p>
            <a:pPr marL="0" indent="0">
              <a:buNone/>
            </a:pPr>
            <a:r>
              <a:rPr lang="nl-NL" sz="2400" dirty="0"/>
              <a:t>	(als je op schema loopt ;) </a:t>
            </a:r>
          </a:p>
          <a:p>
            <a:endParaRPr lang="nl-NL" sz="2400" dirty="0"/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/>
              <a:t>Aan de bak!!</a:t>
            </a:r>
          </a:p>
        </p:txBody>
      </p:sp>
    </p:spTree>
    <p:extLst>
      <p:ext uri="{BB962C8B-B14F-4D97-AF65-F5344CB8AC3E}">
        <p14:creationId xmlns:p14="http://schemas.microsoft.com/office/powerpoint/2010/main" val="107832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343</Words>
  <Application>Microsoft Office PowerPoint</Application>
  <PresentationFormat>Breedbeeld</PresentationFormat>
  <Paragraphs>43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Vrijetijd periode 2</vt:lpstr>
      <vt:lpstr>De Casus:</vt:lpstr>
      <vt:lpstr>Wat gaan we doen vandaag?</vt:lpstr>
      <vt:lpstr>Elke groep maakt de volgende 3 opdrachten</vt:lpstr>
      <vt:lpstr>De indeling van groepjes vandaag:</vt:lpstr>
      <vt:lpstr>Planning + tips: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Vrijetijd periode 2</dc:title>
  <dc:creator>Machiel Huizer</dc:creator>
  <cp:lastModifiedBy>Machiel Huizer</cp:lastModifiedBy>
  <cp:revision>6</cp:revision>
  <dcterms:created xsi:type="dcterms:W3CDTF">2021-02-02T08:17:02Z</dcterms:created>
  <dcterms:modified xsi:type="dcterms:W3CDTF">2021-02-02T12:17:39Z</dcterms:modified>
</cp:coreProperties>
</file>